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6" r:id="rId1"/>
  </p:sldMasterIdLst>
  <p:notesMasterIdLst>
    <p:notesMasterId r:id="rId17"/>
  </p:notesMasterIdLst>
  <p:sldIdLst>
    <p:sldId id="256" r:id="rId2"/>
    <p:sldId id="257" r:id="rId3"/>
    <p:sldId id="262" r:id="rId4"/>
    <p:sldId id="258" r:id="rId5"/>
    <p:sldId id="259" r:id="rId6"/>
    <p:sldId id="260" r:id="rId7"/>
    <p:sldId id="268" r:id="rId8"/>
    <p:sldId id="270" r:id="rId9"/>
    <p:sldId id="261" r:id="rId10"/>
    <p:sldId id="264" r:id="rId11"/>
    <p:sldId id="265" r:id="rId12"/>
    <p:sldId id="266" r:id="rId13"/>
    <p:sldId id="267" r:id="rId14"/>
    <p:sldId id="269" r:id="rId15"/>
    <p:sldId id="263" r:id="rId16"/>
  </p:sldIdLst>
  <p:sldSz cx="12192000" cy="6858000"/>
  <p:notesSz cx="7315200" cy="12344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A8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7025" autoAdjust="0"/>
    <p:restoredTop sz="69036" autoAdjust="0"/>
  </p:normalViewPr>
  <p:slideViewPr>
    <p:cSldViewPr snapToGrid="0">
      <p:cViewPr varScale="1">
        <p:scale>
          <a:sx n="43" d="100"/>
          <a:sy n="43" d="100"/>
        </p:scale>
        <p:origin x="149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43375" y="0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3D1D9A-2B40-44A5-AD03-17E477217A76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-44450" y="1543050"/>
            <a:ext cx="7404100" cy="41656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1838" y="5940425"/>
            <a:ext cx="5851525" cy="48609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43375" y="11725275"/>
            <a:ext cx="3170238" cy="619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5A0ED5-DBE1-4EE1-9C58-957A403962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716266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Corporate officers are likely not eligible for UI but may be eligible for PUA.  </a:t>
            </a:r>
          </a:p>
          <a:p>
            <a:r>
              <a:rPr lang="en-US" dirty="0"/>
              <a:t>PPP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5A0ED5-DBE1-4EE1-9C58-957A403962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646898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42929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009336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06853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8839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311452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38591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962486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28176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7402096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009440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98402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C1DF9B-1D4C-468D-8E1B-CA3C782AB6DA}" type="datetimeFigureOut">
              <a:rPr lang="en-US" smtClean="0"/>
              <a:t>5/1/2020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D2B27C-93D2-4655-B857-60C01163A77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07773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7" r:id="rId1"/>
    <p:sldLayoutId id="2147483708" r:id="rId2"/>
    <p:sldLayoutId id="2147483709" r:id="rId3"/>
    <p:sldLayoutId id="2147483710" r:id="rId4"/>
    <p:sldLayoutId id="2147483711" r:id="rId5"/>
    <p:sldLayoutId id="2147483712" r:id="rId6"/>
    <p:sldLayoutId id="2147483713" r:id="rId7"/>
    <p:sldLayoutId id="2147483714" r:id="rId8"/>
    <p:sldLayoutId id="2147483715" r:id="rId9"/>
    <p:sldLayoutId id="2147483716" r:id="rId10"/>
    <p:sldLayoutId id="2147483717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714494" y="554316"/>
            <a:ext cx="1099456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tabLst>
                <a:tab pos="1487488" algn="l"/>
              </a:tabLst>
            </a:pPr>
            <a:r>
              <a:rPr lang="en-US" sz="5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Pandemic </a:t>
            </a:r>
            <a:br>
              <a:rPr lang="en-US" sz="5400" b="1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5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Unemployment </a:t>
            </a:r>
            <a:br>
              <a:rPr lang="en-US" sz="5400" b="1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5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Assistance </a:t>
            </a:r>
            <a:br>
              <a:rPr lang="en-US" sz="4400" b="1" dirty="0"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4400" b="1" dirty="0">
                <a:latin typeface="Segoe UI Black" panose="020B0A02040204020203" pitchFamily="34" charset="0"/>
                <a:ea typeface="Segoe UI Black" panose="020B0A02040204020203" pitchFamily="34" charset="0"/>
              </a:rPr>
              <a:t>(PUA)</a:t>
            </a:r>
            <a:endParaRPr lang="en-US" sz="4400" b="1" dirty="0">
              <a:solidFill>
                <a:schemeClr val="bg1"/>
              </a:solidFill>
              <a:latin typeface="Segoe UI Black" panose="020B0A02040204020203" pitchFamily="34" charset="0"/>
              <a:ea typeface="Segoe UI Black" panose="020B0A02040204020203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23638" y="508596"/>
            <a:ext cx="10994565" cy="32624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5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Pandemic </a:t>
            </a:r>
            <a:br>
              <a:rPr lang="en-US" sz="5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Unemployment </a:t>
            </a:r>
            <a:br>
              <a:rPr lang="en-US" sz="5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5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Assistance </a:t>
            </a:r>
            <a:br>
              <a:rPr lang="en-US" sz="4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</a:br>
            <a:r>
              <a:rPr lang="en-US" sz="4400" b="1" dirty="0">
                <a:solidFill>
                  <a:schemeClr val="bg1"/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(PUA)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35665" y="5545122"/>
            <a:ext cx="61236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solidFill>
                  <a:schemeClr val="bg1"/>
                </a:solidFill>
              </a:rPr>
              <a:t>Jani Revier, </a:t>
            </a:r>
            <a:r>
              <a:rPr lang="en-US" sz="2400" dirty="0">
                <a:solidFill>
                  <a:schemeClr val="bg1"/>
                </a:solidFill>
              </a:rPr>
              <a:t>Director</a:t>
            </a:r>
          </a:p>
          <a:p>
            <a:r>
              <a:rPr lang="en-US" sz="2400" b="1" dirty="0">
                <a:solidFill>
                  <a:schemeClr val="bg1"/>
                </a:solidFill>
              </a:rPr>
              <a:t>Josh </a:t>
            </a:r>
            <a:r>
              <a:rPr lang="en-US" sz="2400" b="1" dirty="0" err="1">
                <a:solidFill>
                  <a:schemeClr val="bg1"/>
                </a:solidFill>
              </a:rPr>
              <a:t>McKennna</a:t>
            </a:r>
            <a:r>
              <a:rPr lang="en-US" sz="2400" b="1" dirty="0">
                <a:solidFill>
                  <a:schemeClr val="bg1"/>
                </a:solidFill>
              </a:rPr>
              <a:t>, </a:t>
            </a:r>
            <a:r>
              <a:rPr lang="en-US" sz="2400" dirty="0">
                <a:solidFill>
                  <a:schemeClr val="bg1"/>
                </a:solidFill>
              </a:rPr>
              <a:t>UI Benefits Bureau Chief</a:t>
            </a:r>
          </a:p>
        </p:txBody>
      </p:sp>
    </p:spTree>
    <p:extLst>
      <p:ext uri="{BB962C8B-B14F-4D97-AF65-F5344CB8AC3E}">
        <p14:creationId xmlns:p14="http://schemas.microsoft.com/office/powerpoint/2010/main" val="206937100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17876" y="1090335"/>
            <a:ext cx="6805613" cy="447583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Title 1"/>
          <p:cNvSpPr txBox="1">
            <a:spLocks/>
          </p:cNvSpPr>
          <p:nvPr/>
        </p:nvSpPr>
        <p:spPr>
          <a:xfrm>
            <a:off x="462697" y="413832"/>
            <a:ext cx="11218684" cy="11431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Step 2.</a:t>
            </a:r>
            <a:r>
              <a:rPr lang="en-US" sz="3600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 Receive a letter explaining monetarily pending</a:t>
            </a:r>
            <a:endParaRPr lang="en-US" u="sng" dirty="0"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8035456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433513" indent="-1433513"/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Step 3. </a:t>
            </a:r>
            <a:r>
              <a:rPr lang="en-US" sz="3600" dirty="0">
                <a:latin typeface="+mn-lt"/>
                <a:cs typeface="Segoe UI" panose="020B0502040204020203" pitchFamily="34" charset="0"/>
              </a:rPr>
              <a:t>Do weekly certification for each week </a:t>
            </a:r>
            <a:br>
              <a:rPr lang="en-US" sz="3600" dirty="0">
                <a:latin typeface="+mn-lt"/>
                <a:cs typeface="Segoe UI" panose="020B0502040204020203" pitchFamily="34" charset="0"/>
              </a:rPr>
            </a:br>
            <a:r>
              <a:rPr lang="en-US" sz="3600" dirty="0">
                <a:latin typeface="+mn-lt"/>
                <a:cs typeface="Segoe UI" panose="020B0502040204020203" pitchFamily="34" charset="0"/>
              </a:rPr>
              <a:t>you are requesting payment </a:t>
            </a: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42466" y="1456856"/>
            <a:ext cx="5632610" cy="43441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456124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471340" y="365126"/>
            <a:ext cx="11133056" cy="1143164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Step 4: </a:t>
            </a:r>
            <a:r>
              <a:rPr lang="en-US" sz="3600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Fill out self-attestation </a:t>
            </a:r>
            <a:endParaRPr lang="en-US" u="sng" dirty="0"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Content Placeholder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79514" y="1099039"/>
            <a:ext cx="5812379" cy="456293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6326138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385712" y="365126"/>
            <a:ext cx="11218684" cy="1143164"/>
          </a:xfrm>
          <a:prstGeom prst="rect">
            <a:avLst/>
          </a:prstGeom>
        </p:spPr>
        <p:txBody>
          <a:bodyPr>
            <a:normAutofit lnSpcReduction="10000"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1771650" indent="-1771650" defTabSz="858838">
              <a:lnSpc>
                <a:spcPct val="100000"/>
              </a:lnSpc>
              <a:spcAft>
                <a:spcPts val="600"/>
              </a:spcAft>
              <a:tabLst>
                <a:tab pos="1771650" algn="l"/>
              </a:tabLs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Step 5:  </a:t>
            </a:r>
            <a:r>
              <a:rPr lang="en-US" sz="3600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P</a:t>
            </a:r>
            <a:r>
              <a:rPr lang="en-US" sz="3600" dirty="0">
                <a:latin typeface="+mn-lt"/>
              </a:rPr>
              <a:t>rovide earnings information at labor.idaho.gov/</a:t>
            </a:r>
            <a:r>
              <a:rPr lang="en-US" sz="3600" dirty="0" err="1">
                <a:latin typeface="+mn-lt"/>
              </a:rPr>
              <a:t>claimantportal</a:t>
            </a:r>
            <a:endParaRPr lang="en-US" u="sng" dirty="0"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3" name="Content Placeholder 3"/>
          <p:cNvPicPr>
            <a:picLocks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790335" y="1668546"/>
            <a:ext cx="5250730" cy="406295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9843778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923041" y="647930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Unique circumstances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825625"/>
            <a:ext cx="10515600" cy="3048033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Aft>
                <a:spcPts val="600"/>
              </a:spcAft>
            </a:pPr>
            <a:r>
              <a:rPr lang="en-US" dirty="0"/>
              <a:t>I am a corporate officer, am I eligible for PUA?</a:t>
            </a:r>
          </a:p>
          <a:p>
            <a:pPr>
              <a:spcAft>
                <a:spcPts val="600"/>
              </a:spcAft>
            </a:pPr>
            <a:r>
              <a:rPr lang="en-US" dirty="0"/>
              <a:t>My employees and I are receiving benefits under the Payroll Protection Program (PPP). Am I eligible?</a:t>
            </a:r>
          </a:p>
          <a:p>
            <a:pPr>
              <a:spcAft>
                <a:spcPts val="600"/>
              </a:spcAft>
            </a:pPr>
            <a:r>
              <a:rPr lang="en-US" dirty="0"/>
              <a:t>PPP payments have ended, can I file a claim for benefits?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386774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" y="0"/>
            <a:ext cx="121890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Questions about your claim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View our FAQs at labor.Idaho.gov</a:t>
            </a:r>
          </a:p>
          <a:p>
            <a:r>
              <a:rPr lang="en-US" dirty="0"/>
              <a:t>Call us at 208 332 8942</a:t>
            </a:r>
          </a:p>
          <a:p>
            <a:r>
              <a:rPr lang="en-US" dirty="0"/>
              <a:t>Do a click to chat with our staff.  </a:t>
            </a:r>
          </a:p>
        </p:txBody>
      </p:sp>
    </p:spTree>
    <p:extLst>
      <p:ext uri="{BB962C8B-B14F-4D97-AF65-F5344CB8AC3E}">
        <p14:creationId xmlns:p14="http://schemas.microsoft.com/office/powerpoint/2010/main" val="24259812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890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What is PUA?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New program for </a:t>
            </a:r>
            <a:r>
              <a:rPr lang="en-US" u="sng" dirty="0"/>
              <a:t>unemployed</a:t>
            </a:r>
            <a:r>
              <a:rPr lang="en-US" dirty="0"/>
              <a:t> workers that are not eligible for regular unemployment insurance.    </a:t>
            </a:r>
          </a:p>
          <a:p>
            <a:r>
              <a:rPr lang="en-US" dirty="0"/>
              <a:t>Includes: </a:t>
            </a:r>
          </a:p>
          <a:p>
            <a:pPr lvl="1"/>
            <a:r>
              <a:rPr lang="en-US" dirty="0"/>
              <a:t>Self-employed </a:t>
            </a:r>
          </a:p>
          <a:p>
            <a:pPr lvl="1"/>
            <a:r>
              <a:rPr lang="en-US" dirty="0"/>
              <a:t>Part time workers</a:t>
            </a:r>
          </a:p>
          <a:p>
            <a:pPr lvl="1"/>
            <a:r>
              <a:rPr lang="en-US" dirty="0"/>
              <a:t>Individuals lacking sufficient work history</a:t>
            </a:r>
          </a:p>
          <a:p>
            <a:pPr lvl="1"/>
            <a:r>
              <a:rPr lang="en-US" dirty="0"/>
              <a:t>Those not otherwise eligible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730426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" y="10048"/>
            <a:ext cx="121890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Ebrima" panose="02000000000000000000" pitchFamily="2" charset="0"/>
              </a:rPr>
              <a:t>Basics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Eligible for $168-448 per week</a:t>
            </a:r>
          </a:p>
          <a:p>
            <a:r>
              <a:rPr lang="en-US" dirty="0"/>
              <a:t>Through 7/25/20, will receive an additional $600 per week</a:t>
            </a:r>
          </a:p>
          <a:p>
            <a:r>
              <a:rPr lang="en-US" dirty="0"/>
              <a:t>Up to 39 weeks of benefits</a:t>
            </a:r>
          </a:p>
          <a:p>
            <a:r>
              <a:rPr lang="en-US" dirty="0"/>
              <a:t>Program runs from 2/2/20 to 12/26/20</a:t>
            </a:r>
          </a:p>
        </p:txBody>
      </p:sp>
    </p:spTree>
    <p:extLst>
      <p:ext uri="{BB962C8B-B14F-4D97-AF65-F5344CB8AC3E}">
        <p14:creationId xmlns:p14="http://schemas.microsoft.com/office/powerpoint/2010/main" val="131219933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Must be unemployed due to: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15273"/>
            <a:ext cx="10515600" cy="4351338"/>
          </a:xfrm>
        </p:spPr>
        <p:txBody>
          <a:bodyPr/>
          <a:lstStyle/>
          <a:p>
            <a:r>
              <a:rPr lang="en-US" dirty="0"/>
              <a:t>Diagnosed or experiencing symptoms of COVID 19 and seeking diagnosis.</a:t>
            </a:r>
          </a:p>
          <a:p>
            <a:r>
              <a:rPr lang="en-US" dirty="0"/>
              <a:t>Member of household diagnosed with COVID-19</a:t>
            </a:r>
          </a:p>
          <a:p>
            <a:r>
              <a:rPr lang="en-US" dirty="0"/>
              <a:t>Providing care of a family member who has been diagnosed with COVID-19</a:t>
            </a:r>
          </a:p>
          <a:p>
            <a:r>
              <a:rPr lang="en-US" dirty="0"/>
              <a:t>Caregiver for individual who is unable to attend school due to </a:t>
            </a:r>
            <a:br>
              <a:rPr lang="en-US" dirty="0"/>
            </a:br>
            <a:r>
              <a:rPr lang="en-US" dirty="0"/>
              <a:t>COVID-19</a:t>
            </a:r>
          </a:p>
          <a:p>
            <a:r>
              <a:rPr lang="en-US" dirty="0"/>
              <a:t>Unable to reach place of employment due to quarantine </a:t>
            </a:r>
            <a:br>
              <a:rPr lang="en-US" dirty="0"/>
            </a:br>
            <a:r>
              <a:rPr lang="en-US" dirty="0"/>
              <a:t>due to COVID-19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859235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Must be unemployed due to: </a:t>
            </a:r>
            <a:r>
              <a:rPr lang="en-US" sz="32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" panose="020B05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(cont.)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608809"/>
            <a:ext cx="10515600" cy="4351338"/>
          </a:xfrm>
        </p:spPr>
        <p:txBody>
          <a:bodyPr/>
          <a:lstStyle/>
          <a:p>
            <a:r>
              <a:rPr lang="en-US" dirty="0"/>
              <a:t>Unable to work due to advice of a health care provider to self quarantine due to COVID-19</a:t>
            </a:r>
          </a:p>
          <a:p>
            <a:r>
              <a:rPr lang="en-US" dirty="0"/>
              <a:t>Scheduled to begin but does not have a job or unable to reach the job due to COVID-19</a:t>
            </a:r>
          </a:p>
          <a:p>
            <a:r>
              <a:rPr lang="en-US" dirty="0"/>
              <a:t>Has become breadwinner because head of household has passed away due to COVDI-19</a:t>
            </a:r>
          </a:p>
          <a:p>
            <a:r>
              <a:rPr lang="en-US" dirty="0"/>
              <a:t>Quit job due to a result of COVID-19</a:t>
            </a:r>
          </a:p>
          <a:p>
            <a:r>
              <a:rPr lang="en-US" dirty="0"/>
              <a:t>Place of employment closed due to COVID-19</a:t>
            </a:r>
          </a:p>
        </p:txBody>
      </p:sp>
    </p:spTree>
    <p:extLst>
      <p:ext uri="{BB962C8B-B14F-4D97-AF65-F5344CB8AC3E}">
        <p14:creationId xmlns:p14="http://schemas.microsoft.com/office/powerpoint/2010/main" val="277435699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87" y="0"/>
            <a:ext cx="12189025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Not eligible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Eligible for regular unemployment insurance</a:t>
            </a:r>
          </a:p>
          <a:p>
            <a:r>
              <a:rPr lang="en-US" dirty="0"/>
              <a:t>Teleworkers</a:t>
            </a:r>
          </a:p>
          <a:p>
            <a:r>
              <a:rPr lang="en-US" dirty="0"/>
              <a:t>Receiving sick or other paid leave</a:t>
            </a:r>
          </a:p>
          <a:p>
            <a:r>
              <a:rPr lang="en-US" dirty="0"/>
              <a:t>Not unemployed due to COVID-19</a:t>
            </a:r>
          </a:p>
          <a:p>
            <a:r>
              <a:rPr lang="en-US" dirty="0"/>
              <a:t>Working full time (even if no income)</a:t>
            </a:r>
          </a:p>
        </p:txBody>
      </p:sp>
    </p:spTree>
    <p:extLst>
      <p:ext uri="{BB962C8B-B14F-4D97-AF65-F5344CB8AC3E}">
        <p14:creationId xmlns:p14="http://schemas.microsoft.com/office/powerpoint/2010/main" val="115817790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/>
          </p:cNvSpPr>
          <p:nvPr/>
        </p:nvSpPr>
        <p:spPr>
          <a:xfrm>
            <a:off x="838200" y="515954"/>
            <a:ext cx="10515600" cy="1325563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 Semibold" panose="020B0702040204020203" pitchFamily="34" charset="0"/>
              </a:rPr>
              <a:t>Steps to apply</a:t>
            </a:r>
          </a:p>
        </p:txBody>
      </p:sp>
      <p:sp>
        <p:nvSpPr>
          <p:cNvPr id="3" name="Content Placeholder 2"/>
          <p:cNvSpPr txBox="1">
            <a:spLocks/>
          </p:cNvSpPr>
          <p:nvPr/>
        </p:nvSpPr>
        <p:spPr>
          <a:xfrm>
            <a:off x="838200" y="1495687"/>
            <a:ext cx="10515600" cy="4351338"/>
          </a:xfrm>
          <a:prstGeom prst="rect">
            <a:avLst/>
          </a:prstGeom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>
              <a:buFont typeface="+mj-lt"/>
              <a:buAutoNum type="arabicPeriod"/>
            </a:pPr>
            <a:r>
              <a:rPr lang="en-US" dirty="0"/>
              <a:t>File a claim at labor.idaho.gov/</a:t>
            </a:r>
            <a:r>
              <a:rPr lang="en-US" dirty="0" err="1"/>
              <a:t>claimantportal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Will receive a letter advising that you are not monetarily eligible or monetarily pending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Do weekly certifications at labor.idaho.gov/</a:t>
            </a:r>
            <a:r>
              <a:rPr lang="en-US" dirty="0" err="1"/>
              <a:t>claimantportal</a:t>
            </a:r>
            <a:endParaRPr lang="en-US" dirty="0"/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Fill out self attestation</a:t>
            </a:r>
          </a:p>
          <a:p>
            <a:pPr marL="514350" indent="-514350">
              <a:buFont typeface="+mj-lt"/>
              <a:buAutoNum type="arabicPeriod"/>
            </a:pPr>
            <a:r>
              <a:rPr lang="en-US" dirty="0"/>
              <a:t>Provide proof of earnings at labor.idaho.gov/</a:t>
            </a:r>
            <a:r>
              <a:rPr lang="en-US" dirty="0" err="1"/>
              <a:t>claimantportal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774949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solidFill>
                  <a:schemeClr val="tx1">
                    <a:lumMod val="75000"/>
                    <a:lumOff val="2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</a:rPr>
              <a:t>Once a claim is filed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IDOL will follow up further with you if additional information is needed.  There is no need to call.</a:t>
            </a:r>
          </a:p>
          <a:p>
            <a:r>
              <a:rPr lang="en-US" dirty="0"/>
              <a:t>Be patient – over 48,000 claims fall into </a:t>
            </a:r>
            <a:r>
              <a:rPr lang="en-US"/>
              <a:t>this category</a:t>
            </a:r>
            <a:r>
              <a:rPr lang="en-US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34617979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5712" y="148309"/>
            <a:ext cx="11218684" cy="1143164"/>
          </a:xfrm>
        </p:spPr>
        <p:txBody>
          <a:bodyPr>
            <a:normAutofit/>
          </a:bodyPr>
          <a:lstStyle/>
          <a:p>
            <a:pPr>
              <a:lnSpc>
                <a:spcPct val="100000"/>
              </a:lnSpc>
              <a:spcAft>
                <a:spcPts val="600"/>
              </a:spcAft>
            </a:pPr>
            <a:r>
              <a:rPr lang="en-US" sz="3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anose="020B0A02040204020203" pitchFamily="34" charset="0"/>
                <a:ea typeface="Segoe UI Black" panose="020B0A02040204020203" pitchFamily="34" charset="0"/>
                <a:cs typeface="Segoe UI" panose="020B0502040204020203" pitchFamily="34" charset="0"/>
              </a:rPr>
              <a:t>Step 1: </a:t>
            </a:r>
            <a:r>
              <a:rPr lang="en-US" sz="3600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File a claim at </a:t>
            </a:r>
            <a:r>
              <a:rPr lang="en-US" sz="3600" u="sng" dirty="0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labor.Idaho.gov/</a:t>
            </a:r>
            <a:r>
              <a:rPr lang="en-US" sz="3600" u="sng" dirty="0" err="1">
                <a:latin typeface="+mn-lt"/>
                <a:ea typeface="Segoe UI Black" panose="020B0A02040204020203" pitchFamily="34" charset="0"/>
                <a:cs typeface="Segoe UI" panose="020B0502040204020203" pitchFamily="34" charset="0"/>
              </a:rPr>
              <a:t>claimantportal</a:t>
            </a:r>
            <a:endParaRPr lang="en-US" u="sng" dirty="0">
              <a:latin typeface="+mn-lt"/>
              <a:ea typeface="Segoe UI Black" panose="020B0A02040204020203" pitchFamily="34" charset="0"/>
              <a:cs typeface="Segoe UI" panose="020B0502040204020203" pitchFamily="34" charset="0"/>
            </a:endParaRPr>
          </a:p>
        </p:txBody>
      </p:sp>
      <p:pic>
        <p:nvPicPr>
          <p:cNvPr id="5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02179" y="1197205"/>
            <a:ext cx="6297103" cy="4416599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31065477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667</TotalTime>
  <Words>492</Words>
  <Application>Microsoft Office PowerPoint</Application>
  <PresentationFormat>Widescreen</PresentationFormat>
  <Paragraphs>59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Arial</vt:lpstr>
      <vt:lpstr>Calibri</vt:lpstr>
      <vt:lpstr>Calibri Light</vt:lpstr>
      <vt:lpstr>Segoe UI</vt:lpstr>
      <vt:lpstr>Segoe UI Black</vt:lpstr>
      <vt:lpstr>Office Theme</vt:lpstr>
      <vt:lpstr>PowerPoint Presentation</vt:lpstr>
      <vt:lpstr>What is PUA?</vt:lpstr>
      <vt:lpstr>Basics</vt:lpstr>
      <vt:lpstr>Must be unemployed due to:</vt:lpstr>
      <vt:lpstr>Must be unemployed due to: (cont.)</vt:lpstr>
      <vt:lpstr>Not eligible</vt:lpstr>
      <vt:lpstr>PowerPoint Presentation</vt:lpstr>
      <vt:lpstr>Once a claim is filed</vt:lpstr>
      <vt:lpstr>Step 1: File a claim at labor.Idaho.gov/claimantportal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Questions about your claim</vt:lpstr>
    </vt:vector>
  </TitlesOfParts>
  <Company>Idaho Department of Labor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Pandemic Unemployment Assistance (PUA)</dc:title>
  <dc:creator>Joshua McKenna</dc:creator>
  <cp:lastModifiedBy>David Hensley</cp:lastModifiedBy>
  <cp:revision>37</cp:revision>
  <cp:lastPrinted>2020-04-30T16:34:11Z</cp:lastPrinted>
  <dcterms:created xsi:type="dcterms:W3CDTF">2020-04-20T15:31:51Z</dcterms:created>
  <dcterms:modified xsi:type="dcterms:W3CDTF">2020-05-02T02:00:43Z</dcterms:modified>
</cp:coreProperties>
</file>